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8cc09db8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c8cc09db8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8cc09db8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8cc09db8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8cc09db8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8cc09db8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8cc09db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8cc09db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8cc09db8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8cc09db8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8cc09db8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8cc09db8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8cc09db8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8cc09db8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cc09db8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cc09db8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414025" y="474975"/>
            <a:ext cx="85206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F4A"/>
                </a:solidFill>
                <a:latin typeface="Raleway"/>
                <a:ea typeface="Raleway"/>
                <a:cs typeface="Raleway"/>
                <a:sym typeface="Raleway"/>
              </a:rPr>
              <a:t>Module 1: Static Front End</a:t>
            </a:r>
            <a:endParaRPr sz="3600">
              <a:solidFill>
                <a:srgbClr val="002F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14025" y="10948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26B73"/>
                </a:solidFill>
                <a:latin typeface="Raleway"/>
                <a:ea typeface="Raleway"/>
                <a:cs typeface="Raleway"/>
                <a:sym typeface="Raleway"/>
              </a:rPr>
              <a:t>Module 1, Week 1</a:t>
            </a:r>
            <a:endParaRPr sz="1600">
              <a:solidFill>
                <a:srgbClr val="626B7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150" y="1409175"/>
            <a:ext cx="2875700" cy="2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front end?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06825" y="1283450"/>
            <a:ext cx="37044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Stuff that happens on a browser.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HTML, CSS, JavaScript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API calls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It’s good to have a nice front end!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777" y="969700"/>
            <a:ext cx="2634501" cy="395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“static?”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64300" y="1368475"/>
            <a:ext cx="37044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One solid document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variables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Unchanging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62025" y="65397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It’s not this.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975" y="1284300"/>
            <a:ext cx="5228499" cy="2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311700" y="539725"/>
            <a:ext cx="8520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HTML?</a:t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76800" y="12174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Gives a webpage its structure</a:t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CSS and JavaScript need HTML</a:t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Conveys meaning to web crawlers and screen readers 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475" y="2058025"/>
            <a:ext cx="5042150" cy="2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an HTML element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00" y="1464050"/>
            <a:ext cx="8543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186150" y="1600400"/>
            <a:ext cx="8696400" cy="56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Block-level vs inline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elements will take up the full width of your viewport as a default.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 elements will take only the space they need, won’t create a line break.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Block-level elements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&lt;h1&gt;, &lt;h2&gt;, &lt;h3&gt;</a:t>
            </a:r>
            <a:br>
              <a:rPr lang="en"/>
            </a:br>
            <a:r>
              <a:rPr lang="en"/>
              <a:t>&lt;ol&gt;, &lt;ul&gt;, &lt;li&gt;</a:t>
            </a:r>
            <a:br>
              <a:rPr lang="en"/>
            </a:br>
            <a:r>
              <a:rPr lang="en"/>
              <a:t>&lt;p&gt;, &lt;div&gt;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Inline elements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&lt;span&gt;</a:t>
            </a:r>
            <a:br>
              <a:rPr lang="en"/>
            </a:br>
            <a:r>
              <a:rPr lang="en"/>
              <a:t>&lt;strong&gt;, &lt;em&gt;</a:t>
            </a:r>
            <a:br>
              <a:rPr lang="en"/>
            </a:br>
            <a:r>
              <a:rPr lang="en"/>
              <a:t>&lt;img&gt;</a:t>
            </a:r>
            <a:br>
              <a:rPr lang="en"/>
            </a:br>
            <a:r>
              <a:rPr lang="en"/>
              <a:t>&lt;a&gt;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1617050"/>
            <a:ext cx="31275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CSS?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25" y="2330025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Affects only appearance of web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Called cascading style sheets because of the way selectors 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written in HTML document, but best practice is to be written in a separate doc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477" y="1737950"/>
            <a:ext cx="4984398" cy="22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CSS rule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400" y="2018875"/>
            <a:ext cx="5565200" cy="2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coding!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474" y="1432375"/>
            <a:ext cx="5159550" cy="34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